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7" y="0"/>
            <a:ext cx="914401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422250" y="1325950"/>
            <a:ext cx="1239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